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89" d="100"/>
          <a:sy n="89" d="100"/>
        </p:scale>
        <p:origin x="7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80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6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68.png"/><Relationship Id="rId10" Type="http://schemas.openxmlformats.org/officeDocument/2006/relationships/image" Target="../media/image129.png"/><Relationship Id="rId19" Type="http://schemas.openxmlformats.org/officeDocument/2006/relationships/image" Target="../media/image161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HBptK2RUo&amp;t=382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42586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excerpts from Lawever and Schanuel,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Picture 2" descr="Picture 2">
            <a:hlinkClick r:id="rId2"/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80773">
            <a:off x="8150710" y="5103763"/>
            <a:ext cx="1142075" cy="835791"/>
          </a:xfrm>
          <a:prstGeom prst="rect">
            <a:avLst/>
          </a:prstGeom>
          <a:ln w="12700">
            <a:miter lim="400000"/>
          </a:ln>
        </p:spPr>
      </p:pic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stCxn id="5304" idx="0"/>
            <a:endCxn id="5305" idx="0"/>
          </p:cNvCxnSpPr>
          <p:nvPr/>
        </p:nvCxnSpPr>
        <p:spPr>
          <a:xfrm flipH="1">
            <a:off x="8429629" y="4088105"/>
            <a:ext cx="881993" cy="77111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stCxn id="5305" idx="0"/>
            <a:endCxn id="5307" idx="0"/>
          </p:cNvCxnSpPr>
          <p:nvPr/>
        </p:nvCxnSpPr>
        <p:spPr>
          <a:xfrm>
            <a:off x="8429629" y="4859220"/>
            <a:ext cx="876074" cy="967962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stCxn id="5307" idx="0"/>
            <a:endCxn id="5306" idx="0"/>
          </p:cNvCxnSpPr>
          <p:nvPr/>
        </p:nvCxnSpPr>
        <p:spPr>
          <a:xfrm flipV="1">
            <a:off x="9305702" y="4929249"/>
            <a:ext cx="855163" cy="89793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stCxn id="5306" idx="0"/>
            <a:endCxn id="5304" idx="0"/>
          </p:cNvCxnSpPr>
          <p:nvPr/>
        </p:nvCxnSpPr>
        <p:spPr>
          <a:xfrm flipH="1" flipV="1">
            <a:off x="9311621" y="4088105"/>
            <a:ext cx="849244" cy="84114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2" name="Curved Connector 24"/>
          <p:cNvSpPr/>
          <p:nvPr/>
        </p:nvSpPr>
        <p:spPr>
          <a:xfrm rot="10800000" flipV="1">
            <a:off x="8619163" y="4908617"/>
            <a:ext cx="1363888" cy="1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1"/>
                  <a:pt x="10800" y="10800"/>
                </a:cubicBezTo>
                <a:cubicBezTo>
                  <a:pt x="10800" y="16201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/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049611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“Set Category” is denoted as ：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7150891" y="6309266"/>
            <a:ext cx="5318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seconc  and ending at1080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014328" y="4279774"/>
            <a:ext cx="7093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computable functions can 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/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jave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6893945" y="4807382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877410" cy="1092786"/>
            <a:chOff x="0" y="0"/>
            <a:chExt cx="1877408" cy="1092784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877408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323254"/>
              <a:ext cx="1306486" cy="44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 flipV="1">
            <a:off x="7128633" y="4757753"/>
            <a:ext cx="92365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875" y="4354066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17" y="4547813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256" y="4387832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6755583" y="4387832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3" y="2734699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97" y="3230145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4519926" y="4669705"/>
            <a:ext cx="3344824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Data Content to be presented in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Concrete devices/terminals</a:t>
            </a:r>
            <a:endParaRPr lang="en-US" dirty="0"/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en-TW" dirty="0"/>
              <a:t>(Data Plane)</a:t>
            </a:r>
            <a:endParaRPr dirty="0"/>
          </a:p>
        </p:txBody>
      </p:sp>
      <p:sp>
        <p:nvSpPr>
          <p:cNvPr id="6074" name="TextBox 39"/>
          <p:cNvSpPr txBox="1"/>
          <p:nvPr/>
        </p:nvSpPr>
        <p:spPr>
          <a:xfrm>
            <a:off x="5044025" y="2592379"/>
            <a:ext cx="2035379" cy="14773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dirty="0"/>
              <a:t>Industrial Scale Data Inter-operability Standards</a:t>
            </a:r>
            <a:endParaRPr lang="en-US" dirty="0"/>
          </a:p>
          <a:p>
            <a:pPr algn="ctr"/>
            <a:r>
              <a:rPr lang="en-TW" dirty="0"/>
              <a:t>(Control Plane)</a:t>
            </a:r>
            <a:endParaRPr dirty="0"/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097415" y="4323211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313800" y="3797159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Terminability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6C1B4D11-2D96-DF44-B89D-17003C00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114867" y="3649199"/>
            <a:ext cx="1075786" cy="2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5DB7C07A-2BB1-A74C-9A9C-9AC450D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6" y="3055859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Representable </a:t>
            </a:r>
            <a:r>
              <a:rPr dirty="0" err="1"/>
              <a:t>Functor：A</a:t>
            </a:r>
            <a:r>
              <a:rPr dirty="0"/>
              <a:t> mathematical instrument to set up Namespaces</a:t>
            </a:r>
            <a:br>
              <a:rPr dirty="0"/>
            </a:br>
            <a:r>
              <a:rPr sz="136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52908" y="4960511"/>
            <a:ext cx="348377" cy="22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11071"/>
            <a:ext cx="45719" cy="16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4"/>
            <a:ext cx="383772" cy="4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2198899" y="4441117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7989362" y="4256306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841536" y="1164671"/>
            <a:ext cx="2759650" cy="126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 </a:t>
            </a:r>
            <a:r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42300" y="1423248"/>
            <a:ext cx="4289708" cy="118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Based on Algebraic Closure, all models are generated using axiomatic rules, which allows the composed solutions to be testable according to the rules，therefore satisfy “soundness”。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96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domains of data content must be representable in Partially Ordered set (POSet), which allows proper precisions to be systematically approximated based on POSet rules。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436013" y="2741907"/>
            <a:ext cx="2052463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2214977" y="2743912"/>
            <a:ext cx="1779106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DSL Data Representation</a:t>
              </a:r>
            </a:p>
          </p:txBody>
        </p:sp>
      </p:grpSp>
      <p:grpSp>
        <p:nvGrpSpPr>
          <p:cNvPr id="6228" name="Left-Right Arrow 3"/>
          <p:cNvGrpSpPr/>
          <p:nvPr/>
        </p:nvGrpSpPr>
        <p:grpSpPr>
          <a:xfrm>
            <a:off x="4036347" y="3045122"/>
            <a:ext cx="4399667" cy="916707"/>
            <a:chOff x="0" y="0"/>
            <a:chExt cx="4399665" cy="916705"/>
          </a:xfrm>
        </p:grpSpPr>
        <p:sp>
          <p:nvSpPr>
            <p:cNvPr id="6226" name="Double Arrow"/>
            <p:cNvSpPr/>
            <p:nvPr/>
          </p:nvSpPr>
          <p:spPr>
            <a:xfrm>
              <a:off x="0" y="0"/>
              <a:ext cx="4399666" cy="91670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7" name="Galois Connection"/>
            <p:cNvSpPr txBox="1"/>
            <p:nvPr/>
          </p:nvSpPr>
          <p:spPr>
            <a:xfrm>
              <a:off x="281245" y="196732"/>
              <a:ext cx="3837175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Galois Connection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pic>
        <p:nvPicPr>
          <p:cNvPr id="6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59"/>
            <a:ext cx="3071634" cy="1958090"/>
          </a:xfrm>
          <a:prstGeom prst="rect">
            <a:avLst/>
          </a:prstGeom>
          <a:ln w="12700">
            <a:miter lim="400000"/>
          </a:ln>
        </p:spPr>
      </p:pic>
      <p:sp>
        <p:nvSpPr>
          <p:cNvPr id="6234" name="TextBox 4"/>
          <p:cNvSpPr txBox="1"/>
          <p:nvPr/>
        </p:nvSpPr>
        <p:spPr>
          <a:xfrm>
            <a:off x="1773538" y="6248548"/>
            <a:ext cx="1590748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Prof. Cousot and Koo in 2005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453072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3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3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07" y="4738721"/>
            <a:ext cx="2825804" cy="19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602" y="4255663"/>
            <a:ext cx="2021343" cy="155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TextBox 1"/>
          <p:cNvSpPr txBox="1"/>
          <p:nvPr/>
        </p:nvSpPr>
        <p:spPr>
          <a:xfrm>
            <a:off x="713809" y="2862579"/>
            <a:ext cx="1035557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Acknowledgement: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 Muhammad Haviz、余正军、刘喜华、Grace Koo、Michael Xia、周硕彦、王丰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Who provided great feedback to this slide set.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3876</Words>
  <Application>Microsoft Macintosh PowerPoint</Application>
  <PresentationFormat>Widescreen</PresentationFormat>
  <Paragraphs>663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42</cp:revision>
  <dcterms:modified xsi:type="dcterms:W3CDTF">2021-11-16T14:50:38Z</dcterms:modified>
</cp:coreProperties>
</file>